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8" r:id="rId39"/>
    <p:sldId id="297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>
        <p:scale>
          <a:sx n="110" d="100"/>
          <a:sy n="110" d="100"/>
        </p:scale>
        <p:origin x="72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785937" y="-1981307"/>
            <a:ext cx="14752348" cy="11026113"/>
            <a:chOff x="-3785937" y="-1981307"/>
            <a:chExt cx="14752348" cy="11026113"/>
          </a:xfrm>
        </p:grpSpPr>
        <p:grpSp>
          <p:nvGrpSpPr>
            <p:cNvPr id="74" name="Grupo 73"/>
            <p:cNvGrpSpPr/>
            <p:nvPr/>
          </p:nvGrpSpPr>
          <p:grpSpPr>
            <a:xfrm>
              <a:off x="-3785937" y="-1981307"/>
              <a:ext cx="12800214" cy="11026113"/>
              <a:chOff x="-3785937" y="-1981307"/>
              <a:chExt cx="12800214" cy="11026113"/>
            </a:xfrm>
          </p:grpSpPr>
          <p:grpSp>
            <p:nvGrpSpPr>
              <p:cNvPr id="69" name="Grupo 68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547" t="20499" r="11417" b="3269"/>
                <a:stretch/>
              </p:blipFill>
              <p:spPr>
                <a:xfrm>
                  <a:off x="-3785937" y="-1171074"/>
                  <a:ext cx="7375356" cy="8277727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67" t="44629" r="42140" b="31243"/>
                <a:stretch/>
              </p:blipFill>
              <p:spPr>
                <a:xfrm>
                  <a:off x="4797623" y="-1981307"/>
                  <a:ext cx="3070159" cy="2105711"/>
                </a:xfrm>
                <a:prstGeom prst="rect">
                  <a:avLst/>
                </a:prstGeom>
              </p:spPr>
            </p:pic>
            <p:cxnSp>
              <p:nvCxnSpPr>
                <p:cNvPr id="5" name="Conector recto de flecha 4"/>
                <p:cNvCxnSpPr/>
                <p:nvPr/>
              </p:nvCxnSpPr>
              <p:spPr>
                <a:xfrm flipV="1">
                  <a:off x="2983832" y="-719626"/>
                  <a:ext cx="1636294" cy="159966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772" t="45635" r="39096" b="10714"/>
                <a:stretch/>
              </p:blipFill>
              <p:spPr>
                <a:xfrm>
                  <a:off x="4797623" y="460097"/>
                  <a:ext cx="4216654" cy="2290196"/>
                </a:xfrm>
                <a:prstGeom prst="rect">
                  <a:avLst/>
                </a:prstGeom>
              </p:spPr>
            </p:pic>
            <p:pic>
              <p:nvPicPr>
                <p:cNvPr id="25" name="Imagen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181" t="40006" r="41393" b="3618"/>
                <a:stretch/>
              </p:blipFill>
              <p:spPr>
                <a:xfrm>
                  <a:off x="4864274" y="6164677"/>
                  <a:ext cx="4150003" cy="2880129"/>
                </a:xfrm>
                <a:prstGeom prst="rect">
                  <a:avLst/>
                </a:prstGeom>
              </p:spPr>
            </p:pic>
            <p:cxnSp>
              <p:nvCxnSpPr>
                <p:cNvPr id="41" name="Conector recto de flecha 40"/>
                <p:cNvCxnSpPr/>
                <p:nvPr/>
              </p:nvCxnSpPr>
              <p:spPr>
                <a:xfrm>
                  <a:off x="2983833" y="6449743"/>
                  <a:ext cx="1813790" cy="92231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V="1">
                  <a:off x="2983832" y="1741402"/>
                  <a:ext cx="1636294" cy="673724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>
                  <a:off x="3050484" y="3913797"/>
                  <a:ext cx="1569642" cy="54368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Rectángulo 69"/>
              <p:cNvSpPr/>
              <p:nvPr/>
            </p:nvSpPr>
            <p:spPr>
              <a:xfrm>
                <a:off x="-2574760" y="3606805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-2574760" y="2149642"/>
                <a:ext cx="4828675" cy="265484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-2574760" y="71733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-2574760" y="6209111"/>
                <a:ext cx="2935705" cy="2406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/>
            <a:srcRect l="14246" t="24411" r="10873" b="21716"/>
            <a:stretch/>
          </p:blipFill>
          <p:spPr>
            <a:xfrm>
              <a:off x="4797623" y="3067659"/>
              <a:ext cx="6168788" cy="272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-893476" y="-437983"/>
            <a:ext cx="12325614" cy="7295983"/>
            <a:chOff x="-893476" y="-437983"/>
            <a:chExt cx="12325614" cy="729598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-893476" y="496132"/>
              <a:ext cx="6115304" cy="463183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3" y="-437983"/>
              <a:ext cx="3303883" cy="230648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412" b="6293"/>
            <a:stretch/>
          </p:blipFill>
          <p:spPr>
            <a:xfrm>
              <a:off x="6169353" y="2952573"/>
              <a:ext cx="5262785" cy="16060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3" y="4996513"/>
              <a:ext cx="4220254" cy="1861487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379495" y="715260"/>
              <a:ext cx="1789858" cy="42774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4872998" y="4603504"/>
              <a:ext cx="1296355" cy="1323753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552490" y="2229859"/>
              <a:ext cx="4879648" cy="786213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4872998" y="3382353"/>
              <a:ext cx="1296355" cy="37324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-164290" y="3112059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164290" y="4383396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782" y="314715"/>
            <a:ext cx="4885714" cy="624761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581524" y="431642"/>
            <a:ext cx="4943069" cy="3254534"/>
            <a:chOff x="4314824" y="860267"/>
            <a:chExt cx="4943069" cy="325453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b="78056"/>
            <a:stretch/>
          </p:blipFill>
          <p:spPr>
            <a:xfrm>
              <a:off x="4314824" y="860267"/>
              <a:ext cx="4943069" cy="930434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3511" b="1676"/>
            <a:stretch/>
          </p:blipFill>
          <p:spPr>
            <a:xfrm>
              <a:off x="4314824" y="1790701"/>
              <a:ext cx="4943069" cy="232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</TotalTime>
  <Words>1150</Words>
  <Application>Microsoft Office PowerPoint</Application>
  <PresentationFormat>Panorámica</PresentationFormat>
  <Paragraphs>535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197</cp:revision>
  <dcterms:created xsi:type="dcterms:W3CDTF">2017-10-16T08:08:10Z</dcterms:created>
  <dcterms:modified xsi:type="dcterms:W3CDTF">2018-01-17T22:25:54Z</dcterms:modified>
</cp:coreProperties>
</file>